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25D9E49B-CFAF-43EE-8A33-21AFDF22D041}" type="datetimeFigureOut">
              <a:rPr lang="en-US" smtClean="0"/>
              <a:pPr/>
              <a:t>7/20/2010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3B0D5A40-CFF2-4836-B239-AE7CA38AB6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5D9E49B-CFAF-43EE-8A33-21AFDF22D041}" type="datetimeFigureOut">
              <a:rPr lang="en-US" smtClean="0"/>
              <a:pPr/>
              <a:t>7/20/2010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B0D5A40-CFF2-4836-B239-AE7CA38AB6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5D9E49B-CFAF-43EE-8A33-21AFDF22D041}" type="datetimeFigureOut">
              <a:rPr lang="en-US" smtClean="0"/>
              <a:pPr/>
              <a:t>7/20/2010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B0D5A40-CFF2-4836-B239-AE7CA38AB6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5D9E49B-CFAF-43EE-8A33-21AFDF22D041}" type="datetimeFigureOut">
              <a:rPr lang="en-US" smtClean="0"/>
              <a:pPr/>
              <a:t>7/20/2010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B0D5A40-CFF2-4836-B239-AE7CA38AB69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5D9E49B-CFAF-43EE-8A33-21AFDF22D041}" type="datetimeFigureOut">
              <a:rPr lang="en-US" smtClean="0"/>
              <a:pPr/>
              <a:t>7/20/2010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B0D5A40-CFF2-4836-B239-AE7CA38AB69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5D9E49B-CFAF-43EE-8A33-21AFDF22D041}" type="datetimeFigureOut">
              <a:rPr lang="en-US" smtClean="0"/>
              <a:pPr/>
              <a:t>7/20/2010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B0D5A40-CFF2-4836-B239-AE7CA38AB69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5D9E49B-CFAF-43EE-8A33-21AFDF22D041}" type="datetimeFigureOut">
              <a:rPr lang="en-US" smtClean="0"/>
              <a:pPr/>
              <a:t>7/20/2010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B0D5A40-CFF2-4836-B239-AE7CA38AB6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5D9E49B-CFAF-43EE-8A33-21AFDF22D041}" type="datetimeFigureOut">
              <a:rPr lang="en-US" smtClean="0"/>
              <a:pPr/>
              <a:t>7/20/2010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B0D5A40-CFF2-4836-B239-AE7CA38AB69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5D9E49B-CFAF-43EE-8A33-21AFDF22D041}" type="datetimeFigureOut">
              <a:rPr lang="en-US" smtClean="0"/>
              <a:pPr/>
              <a:t>7/20/2010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B0D5A40-CFF2-4836-B239-AE7CA38AB6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25D9E49B-CFAF-43EE-8A33-21AFDF22D041}" type="datetimeFigureOut">
              <a:rPr lang="en-US" smtClean="0"/>
              <a:pPr/>
              <a:t>7/20/2010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B0D5A40-CFF2-4836-B239-AE7CA38AB6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25D9E49B-CFAF-43EE-8A33-21AFDF22D041}" type="datetimeFigureOut">
              <a:rPr lang="en-US" smtClean="0"/>
              <a:pPr/>
              <a:t>7/20/2010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3B0D5A40-CFF2-4836-B239-AE7CA38AB69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25D9E49B-CFAF-43EE-8A33-21AFDF22D041}" type="datetimeFigureOut">
              <a:rPr lang="en-US" smtClean="0"/>
              <a:pPr/>
              <a:t>7/20/2010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3B0D5A40-CFF2-4836-B239-AE7CA38AB69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>
                <a:solidFill>
                  <a:srgbClr val="7030A0"/>
                </a:solidFill>
              </a:rPr>
              <a:t>Cane Ridge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4000" dirty="0" smtClean="0"/>
              <a:t> Improvin</a:t>
            </a:r>
            <a:r>
              <a:rPr lang="en-US" sz="4000" dirty="0" smtClean="0"/>
              <a:t>g</a:t>
            </a:r>
            <a:r>
              <a:rPr lang="en-US" sz="4000" dirty="0" smtClean="0"/>
              <a:t> Our Implementation </a:t>
            </a:r>
            <a:r>
              <a:rPr lang="en-US" sz="4000" smtClean="0"/>
              <a:t>of Career </a:t>
            </a:r>
            <a:r>
              <a:rPr lang="en-US" sz="4000" dirty="0" smtClean="0"/>
              <a:t>Academies </a:t>
            </a:r>
            <a:endParaRPr lang="en-US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Develop and nurture building and </a:t>
            </a:r>
            <a:r>
              <a:rPr lang="en-US" smtClean="0"/>
              <a:t>community support </a:t>
            </a:r>
          </a:p>
          <a:p>
            <a:pPr>
              <a:buNone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To-Do List for Each Strand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Cane Ridge High School – </a:t>
            </a:r>
          </a:p>
          <a:p>
            <a:pPr lvl="1"/>
            <a:r>
              <a:rPr lang="en-US" dirty="0" smtClean="0"/>
              <a:t>Is a new school with rapidly changing needs as it adds its first senior class</a:t>
            </a:r>
          </a:p>
          <a:p>
            <a:pPr lvl="1"/>
            <a:r>
              <a:rPr lang="en-US" dirty="0" smtClean="0"/>
              <a:t>Has a new Executive Principal and has new leadership at other levels including its Academy teams</a:t>
            </a:r>
          </a:p>
          <a:p>
            <a:pPr lvl="1"/>
            <a:r>
              <a:rPr lang="en-US" dirty="0" smtClean="0"/>
              <a:t>Has implemented wall-to-wall academies as part of a larger district initiative to restructure high schools </a:t>
            </a:r>
          </a:p>
          <a:p>
            <a:pPr lvl="1"/>
            <a:r>
              <a:rPr lang="en-US" dirty="0" smtClean="0"/>
              <a:t>Will receive its first AYP measurement at the end of the 2010-11 school year</a:t>
            </a:r>
          </a:p>
          <a:p>
            <a:pPr lvl="1"/>
            <a:r>
              <a:rPr lang="en-US" b="1" i="1" dirty="0" smtClean="0"/>
              <a:t>Has a target of achieving “Model” status in the certification of each of its Career Academies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Situation at Cane Ridge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Developing and living a shared mission and goals </a:t>
            </a:r>
          </a:p>
          <a:p>
            <a:r>
              <a:rPr lang="en-US" dirty="0" smtClean="0"/>
              <a:t>Establishing a positive school culture and climate under new leadership</a:t>
            </a:r>
          </a:p>
          <a:p>
            <a:r>
              <a:rPr lang="en-US" dirty="0" smtClean="0"/>
              <a:t>Developing a highly functional Leadership Team that is committed to the improvement plan </a:t>
            </a:r>
          </a:p>
          <a:p>
            <a:r>
              <a:rPr lang="en-US" dirty="0" smtClean="0"/>
              <a:t>Developing and using a measurement system to continuously improve student performance </a:t>
            </a:r>
          </a:p>
          <a:p>
            <a:r>
              <a:rPr lang="en-US" dirty="0" smtClean="0"/>
              <a:t>Identifying the key processes that support mission and goals and ensuring the processes are well defined and measured</a:t>
            </a:r>
          </a:p>
          <a:p>
            <a:r>
              <a:rPr lang="en-US" dirty="0" smtClean="0"/>
              <a:t>Making AYP and Certifying each of the Career Academies as “Model” using the National Standards of Practice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Challenge at Cane Ridge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Each of the challenges identified can be met by taking a “Systems Approach” to improving quality </a:t>
            </a:r>
          </a:p>
          <a:p>
            <a:pPr lvl="1"/>
            <a:r>
              <a:rPr lang="en-US" dirty="0" smtClean="0"/>
              <a:t>“Systems Approach” supported by </a:t>
            </a:r>
            <a:r>
              <a:rPr lang="en-US" dirty="0" err="1" smtClean="0"/>
              <a:t>AdvanceED</a:t>
            </a:r>
            <a:r>
              <a:rPr lang="en-US" dirty="0" smtClean="0"/>
              <a:t> District Accreditation process and the Baldrige criteria </a:t>
            </a:r>
          </a:p>
          <a:p>
            <a:pPr lvl="1"/>
            <a:r>
              <a:rPr lang="en-US" dirty="0" smtClean="0"/>
              <a:t>“Systems Approach” is also consistent with the Tennessee School Improvement Planning Process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Meeting the Challenges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Engaging in a Systems Approach requires understanding three concepts: </a:t>
            </a:r>
          </a:p>
          <a:p>
            <a:pPr lvl="1"/>
            <a:r>
              <a:rPr lang="en-US" dirty="0" smtClean="0"/>
              <a:t>Systemic Improvement – using and aligning the interdependent functions within and across the school to produce improvement</a:t>
            </a:r>
          </a:p>
          <a:p>
            <a:pPr lvl="1"/>
            <a:r>
              <a:rPr lang="en-US" dirty="0" smtClean="0"/>
              <a:t>Systematic Improvement – fostering improvement efforts that are regular and predictable at all levels of the schools</a:t>
            </a:r>
          </a:p>
          <a:p>
            <a:pPr lvl="1"/>
            <a:r>
              <a:rPr lang="en-US" dirty="0" smtClean="0"/>
              <a:t>Sustainable Improvement – maintaining and supporting improvements over time</a:t>
            </a:r>
          </a:p>
          <a:p>
            <a:pPr lvl="1">
              <a:buNone/>
            </a:pPr>
            <a:endParaRPr lang="en-US" dirty="0" smtClean="0"/>
          </a:p>
          <a:p>
            <a:pPr lvl="1">
              <a:buNone/>
            </a:pPr>
            <a:r>
              <a:rPr lang="en-US" sz="1200" dirty="0" smtClean="0"/>
              <a:t>Source:  Adapted  from AdvancED Accreditation for Quality School Systems:  A Practitioners’ Guide</a:t>
            </a:r>
            <a:endParaRPr lang="en-US" sz="12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Systems Approach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Support the Vision of the District – Anyone know it?  </a:t>
            </a:r>
          </a:p>
          <a:p>
            <a:pPr lvl="1"/>
            <a:r>
              <a:rPr lang="en-US" dirty="0" smtClean="0"/>
              <a:t>Metropolitan Nashville Public Schools will provide every student with the foundation of knowledge, skills, and character necessary to excel in higher education, work and life.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Specifically What Do We Have To Do?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There are 3 Strands to Our Efforts </a:t>
            </a:r>
          </a:p>
          <a:p>
            <a:pPr lvl="1"/>
            <a:r>
              <a:rPr lang="en-US" b="1" dirty="0" smtClean="0"/>
              <a:t>Redesign of High Schools </a:t>
            </a:r>
            <a:r>
              <a:rPr lang="en-US" dirty="0" smtClean="0"/>
              <a:t>(physical space, scheduling, common planning times, etc.)</a:t>
            </a:r>
          </a:p>
          <a:p>
            <a:pPr lvl="1"/>
            <a:r>
              <a:rPr lang="en-US" b="1" dirty="0" smtClean="0"/>
              <a:t>Transform Teaching and </a:t>
            </a:r>
            <a:r>
              <a:rPr lang="en-US" b="1" dirty="0" smtClean="0"/>
              <a:t>Learning </a:t>
            </a:r>
            <a:r>
              <a:rPr lang="en-US" dirty="0" smtClean="0"/>
              <a:t>(formative assessments, differentiated instruction, etc.) </a:t>
            </a:r>
            <a:endParaRPr lang="en-US" dirty="0" smtClean="0"/>
          </a:p>
          <a:p>
            <a:pPr lvl="1"/>
            <a:r>
              <a:rPr lang="en-US" b="1" dirty="0" smtClean="0"/>
              <a:t>Develop and Nurture Building and Community </a:t>
            </a:r>
            <a:r>
              <a:rPr lang="en-US" b="1" dirty="0" smtClean="0"/>
              <a:t>Support </a:t>
            </a:r>
            <a:r>
              <a:rPr lang="en-US" dirty="0" smtClean="0"/>
              <a:t>(branding our academies, business engagement, articulation agreements, etc.)</a:t>
            </a:r>
            <a:endParaRPr lang="en-US" dirty="0" smtClean="0"/>
          </a:p>
          <a:p>
            <a:pPr lvl="1"/>
            <a:endParaRPr lang="en-US" dirty="0" smtClean="0"/>
          </a:p>
          <a:p>
            <a:pPr lvl="1" algn="ctr">
              <a:buNone/>
            </a:pPr>
            <a:r>
              <a:rPr lang="en-US" i="1" dirty="0" smtClean="0"/>
              <a:t>   Rate our progress on a scale of 1-10 in each of these areas.  </a:t>
            </a:r>
            <a:endParaRPr lang="en-US" i="1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Specifically What Do We Have To </a:t>
            </a:r>
            <a:r>
              <a:rPr lang="en-US" dirty="0" smtClean="0"/>
              <a:t>Do To Support The District Vision?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Redesign of High Schools</a:t>
            </a:r>
          </a:p>
          <a:p>
            <a:pPr marL="914400" lvl="1" indent="-514350">
              <a:buFont typeface="+mj-lt"/>
              <a:buAutoNum type="arabicPeriod"/>
            </a:pPr>
            <a:endParaRPr lang="en-US" dirty="0" smtClean="0"/>
          </a:p>
          <a:p>
            <a:pPr marL="914400" lvl="1" indent="-514350">
              <a:buFont typeface="+mj-lt"/>
              <a:buAutoNum type="arabicPeriod"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To-Do List for Each Strand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Transform Teaching and Learning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To-Do List for Each Strand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668</TotalTime>
  <Words>455</Words>
  <Application>Microsoft Office PowerPoint</Application>
  <PresentationFormat>On-screen Show (4:3)</PresentationFormat>
  <Paragraphs>42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Concourse</vt:lpstr>
      <vt:lpstr>Cane Ridge   Improving Our Implementation of Career Academies </vt:lpstr>
      <vt:lpstr>The Situation at Cane Ridge</vt:lpstr>
      <vt:lpstr>The Challenge at Cane Ridge</vt:lpstr>
      <vt:lpstr>Meeting the Challenges</vt:lpstr>
      <vt:lpstr>Systems Approach </vt:lpstr>
      <vt:lpstr>Specifically What Do We Have To Do? </vt:lpstr>
      <vt:lpstr>Specifically What Do We Have To Do To Support The District Vision? </vt:lpstr>
      <vt:lpstr>To-Do List for Each Strand</vt:lpstr>
      <vt:lpstr>To-Do List for Each Strand</vt:lpstr>
      <vt:lpstr>To-Do List for Each Strand</vt:lpstr>
    </vt:vector>
  </TitlesOfParts>
  <Company>Metropolitan Nashville Public Schools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Cane Ridge Plan for Improvement</dc:title>
  <dc:creator>MNPS User</dc:creator>
  <cp:lastModifiedBy>MNPS User</cp:lastModifiedBy>
  <cp:revision>50</cp:revision>
  <dcterms:created xsi:type="dcterms:W3CDTF">2010-07-02T14:24:16Z</dcterms:created>
  <dcterms:modified xsi:type="dcterms:W3CDTF">2010-07-21T02:22:39Z</dcterms:modified>
</cp:coreProperties>
</file>